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sldIdLst>
    <p:sldId id="257" r:id="rId4"/>
    <p:sldId id="258" r:id="rId5"/>
    <p:sldId id="261" r:id="rId6"/>
    <p:sldId id="262" r:id="rId7"/>
    <p:sldId id="263" r:id="rId8"/>
    <p:sldId id="264" r:id="rId9"/>
    <p:sldId id="267" r:id="rId10"/>
    <p:sldId id="265" r:id="rId11"/>
    <p:sldId id="266" r:id="rId12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40640" y="-353060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42260" y="4117340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85485" y="4117340"/>
            <a:ext cx="2862072" cy="11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37600" y="4117340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71120" y="-262255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11780" y="4208145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55005" y="4208145"/>
            <a:ext cx="2862072" cy="11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07120" y="4208145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71120" y="-342900"/>
            <a:ext cx="12334240" cy="59486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42260" y="1126490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85485" y="1126490"/>
            <a:ext cx="2862072" cy="11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37600" y="1126490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-83185"/>
            <a:ext cx="10515600" cy="1050925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458595"/>
            <a:ext cx="10515600" cy="4631055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71120" y="-282575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11780" y="4187825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55005" y="4187825"/>
            <a:ext cx="2862072" cy="11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07120" y="4187825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40640" y="-353060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32100" y="4117340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85485" y="4117340"/>
            <a:ext cx="2862072" cy="111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37600" y="4117340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635" y="-353060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82265" y="4117340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825490" y="4117340"/>
            <a:ext cx="2862072" cy="11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77605" y="4117340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71120" y="-292100"/>
            <a:ext cx="12334240" cy="44704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2811780" y="4178300"/>
            <a:ext cx="2862072" cy="11176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5755005" y="4178300"/>
            <a:ext cx="2862072" cy="1117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8707120" y="4178300"/>
            <a:ext cx="2862072" cy="11176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Title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t>Click to edit Master title style</a:t>
            </a:r>
          </a:p>
        </p:txBody>
      </p:sp>
      <p:sp>
        <p:nvSpPr>
          <p:cNvPr id="1027" name="Text Placeholder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Date Placeholder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29" name="Footer Placeholder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Slide Number Placeholder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sz="4000" b="1"/>
              <a:t>Procedural </a:t>
            </a:r>
            <a:r>
              <a:rPr lang="" altLang="en-US" sz="4800" b="1"/>
              <a:t>G</a:t>
            </a:r>
            <a:r>
              <a:rPr lang="en-US" sz="4800" b="1"/>
              <a:t>eneration </a:t>
            </a:r>
            <a:r>
              <a:rPr lang="" altLang="en-US" sz="4000" b="1"/>
              <a:t>U</a:t>
            </a:r>
            <a:r>
              <a:rPr lang="en-US" sz="4000" b="1"/>
              <a:t>sing </a:t>
            </a:r>
            <a:r>
              <a:rPr lang="" altLang="en-US" sz="4000" b="1"/>
              <a:t>Q</a:t>
            </a:r>
            <a:r>
              <a:rPr lang="en-US" sz="4000" b="1"/>
              <a:t>uantum </a:t>
            </a:r>
            <a:r>
              <a:rPr lang="" altLang="en-US" sz="4000" b="1"/>
              <a:t>C</a:t>
            </a:r>
            <a:r>
              <a:rPr lang="en-US" sz="4000" b="1"/>
              <a:t>ircuits</a:t>
            </a:r>
            <a:endParaRPr lang="" altLang="en-US" sz="4000" b="1"/>
          </a:p>
        </p:txBody>
      </p:sp>
      <p:sp>
        <p:nvSpPr>
          <p:cNvPr id="4" name="Text Box 3"/>
          <p:cNvSpPr txBox="1"/>
          <p:nvPr/>
        </p:nvSpPr>
        <p:spPr>
          <a:xfrm>
            <a:off x="2804160" y="4506595"/>
            <a:ext cx="2631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Members: 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3413760" y="5055235"/>
            <a:ext cx="329120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Ghulame Mujtaba Arbi</a:t>
            </a:r>
            <a:endParaRPr lang="en-US"/>
          </a:p>
          <a:p>
            <a:r>
              <a:rPr lang="en-US"/>
              <a:t>Bernard Lebeko Poulo</a:t>
            </a:r>
            <a:endParaRPr lang="en-US"/>
          </a:p>
          <a:p>
            <a:r>
              <a:rPr lang="en-US"/>
              <a:t>Eric Ndirangu</a:t>
            </a:r>
            <a:endParaRPr lang="en-US"/>
          </a:p>
          <a:p>
            <a:r>
              <a:rPr lang="en-US"/>
              <a:t>Coral Featherstone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6466840" y="4524375"/>
            <a:ext cx="26314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Coaches: </a:t>
            </a:r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7076440" y="5073015"/>
            <a:ext cx="32912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/>
              <a:t>Ken Nixon</a:t>
            </a:r>
            <a:endParaRPr lang="en-US"/>
          </a:p>
          <a:p>
            <a:r>
              <a:rPr lang="en-US"/>
              <a:t>James Wootton (remotely)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 sz="4000"/>
              <a:t>Background on Procedural Generation</a:t>
            </a:r>
            <a:endParaRPr lang="" altLang="en-US" sz="400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1850" y="1844675"/>
            <a:ext cx="10586720" cy="557530"/>
          </a:xfrm>
        </p:spPr>
        <p:txBody>
          <a:bodyPr/>
          <a:p>
            <a:r>
              <a:rPr lang="" altLang="en-US" sz="3200">
                <a:solidFill>
                  <a:schemeClr val="accent5">
                    <a:lumMod val="25000"/>
                  </a:schemeClr>
                </a:solidFill>
              </a:rPr>
              <a:t>Procedural Generation of:</a:t>
            </a:r>
            <a:endParaRPr lang="" altLang="en-US" sz="320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426210" y="2653030"/>
            <a:ext cx="636016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Maps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Levels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Puzzles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Stories for games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" altLang="en-US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/>
              <a:t>Procedural Generation </a:t>
            </a:r>
            <a:r>
              <a:rPr lang="" altLang="en-US" sz="4000"/>
              <a:t>Techniques</a:t>
            </a:r>
            <a:endParaRPr lang="" altLang="en-US" sz="4000"/>
          </a:p>
        </p:txBody>
      </p:sp>
      <p:sp>
        <p:nvSpPr>
          <p:cNvPr id="6" name="Text Box 5"/>
          <p:cNvSpPr txBox="1"/>
          <p:nvPr/>
        </p:nvSpPr>
        <p:spPr>
          <a:xfrm>
            <a:off x="1426210" y="2653030"/>
            <a:ext cx="6360160" cy="18148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800">
                <a:sym typeface="+mn-ea"/>
              </a:rPr>
              <a:t>Seeded strings</a:t>
            </a:r>
            <a:endParaRPr lang="en-US" altLang="en-US" sz="28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2800">
                <a:sym typeface="+mn-ea"/>
              </a:rPr>
              <a:t>Perlin noise</a:t>
            </a:r>
            <a:endParaRPr lang="en-US" altLang="en-US" sz="28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Recursive formula</a:t>
            </a:r>
            <a:endParaRPr lang="" altLang="en-US" sz="2800"/>
          </a:p>
          <a:p>
            <a:pPr indent="0">
              <a:buFont typeface="Arial" panose="020B0604020202020204" pitchFamily="34" charset="0"/>
              <a:buNone/>
            </a:pPr>
            <a:endParaRPr lang="" altLang="en-US"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 sz="4000"/>
              <a:t>Why use quantum</a:t>
            </a:r>
            <a:endParaRPr lang="" altLang="en-US" sz="4000"/>
          </a:p>
        </p:txBody>
      </p:sp>
      <p:sp>
        <p:nvSpPr>
          <p:cNvPr id="6" name="Text Box 5"/>
          <p:cNvSpPr txBox="1"/>
          <p:nvPr/>
        </p:nvSpPr>
        <p:spPr>
          <a:xfrm>
            <a:off x="1477645" y="2683510"/>
            <a:ext cx="740283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Scalability</a:t>
            </a:r>
            <a:endParaRPr lang="en-US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Speed up</a:t>
            </a:r>
            <a:endParaRPr lang="en-US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Randomess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Reduction in computational complexity</a:t>
            </a:r>
            <a:endParaRPr lang="en-US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 sz="4000"/>
              <a:t>Prototype: Vector graphics (SVG)</a:t>
            </a:r>
            <a:endParaRPr lang="" altLang="en-US" sz="4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130" y="1517015"/>
            <a:ext cx="5819140" cy="4980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0270" y="1461770"/>
            <a:ext cx="5819140" cy="43808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 sz="4000"/>
              <a:t>Prototype: Raster Graphics and Perlin noise</a:t>
            </a:r>
            <a:endParaRPr lang="" altLang="en-US" sz="4000"/>
          </a:p>
        </p:txBody>
      </p:sp>
      <p:pic>
        <p:nvPicPr>
          <p:cNvPr id="5" name="Picture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29375" y="1372235"/>
            <a:ext cx="4918075" cy="4918075"/>
          </a:xfrm>
          <a:prstGeom prst="rect">
            <a:avLst/>
          </a:prstGeom>
        </p:spPr>
      </p:pic>
      <p:pic>
        <p:nvPicPr>
          <p:cNvPr id="7" name="Picture 6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60" y="1372870"/>
            <a:ext cx="4917440" cy="49174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US" sz="4000"/>
              <a:t>Prototype: Raster Graphics and Perlin noise</a:t>
            </a:r>
            <a:endParaRPr lang="en-US" altLang="en-US" sz="4000"/>
          </a:p>
        </p:txBody>
      </p:sp>
      <p:pic>
        <p:nvPicPr>
          <p:cNvPr id="4" name="Picture 3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560" y="1383030"/>
            <a:ext cx="5351780" cy="5351780"/>
          </a:xfrm>
          <a:prstGeom prst="rect">
            <a:avLst/>
          </a:prstGeom>
        </p:spPr>
      </p:pic>
      <p:pic>
        <p:nvPicPr>
          <p:cNvPr id="5" name="Picture 4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4905" y="1392555"/>
            <a:ext cx="5342255" cy="53422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" altLang="en-US" sz="4000"/>
              <a:t>Conclusion</a:t>
            </a:r>
            <a:endParaRPr lang="" altLang="en-US" sz="400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831850" y="1844675"/>
            <a:ext cx="10586720" cy="557530"/>
          </a:xfrm>
        </p:spPr>
        <p:txBody>
          <a:bodyPr/>
          <a:p>
            <a:r>
              <a:rPr lang="en-US" altLang="en-US" sz="3200">
                <a:solidFill>
                  <a:schemeClr val="accent5">
                    <a:lumMod val="25000"/>
                  </a:schemeClr>
                </a:solidFill>
              </a:rPr>
              <a:t>P</a:t>
            </a:r>
            <a:r>
              <a:rPr lang="" altLang="en-US" sz="3200">
                <a:solidFill>
                  <a:schemeClr val="accent5">
                    <a:lumMod val="25000"/>
                  </a:schemeClr>
                </a:solidFill>
              </a:rPr>
              <a:t>ossible improvements</a:t>
            </a:r>
            <a:r>
              <a:rPr lang="en-US" altLang="en-US" sz="3200">
                <a:solidFill>
                  <a:schemeClr val="accent5">
                    <a:lumMod val="25000"/>
                  </a:schemeClr>
                </a:solidFill>
              </a:rPr>
              <a:t>:</a:t>
            </a:r>
            <a:endParaRPr lang="en-US" altLang="en-US" sz="3200">
              <a:solidFill>
                <a:schemeClr val="accent5">
                  <a:lumMod val="25000"/>
                </a:schemeClr>
              </a:solidFill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1426210" y="2653030"/>
            <a:ext cx="8754745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Landscapes</a:t>
            </a:r>
            <a:endParaRPr lang="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" altLang="en-US" sz="2800"/>
              <a:t>Using more qubits and other gate types</a:t>
            </a:r>
            <a:endParaRPr lang="en-US" alt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en-US"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605" y="2446020"/>
            <a:ext cx="10515600" cy="1050925"/>
          </a:xfrm>
        </p:spPr>
        <p:txBody>
          <a:bodyPr/>
          <a:p>
            <a:r>
              <a:rPr lang="" altLang="en-US" sz="5400"/>
              <a:t>Thanks</a:t>
            </a:r>
            <a:endParaRPr lang="" altLang="en-US" sz="5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619</Words>
  <Application>WPS Presentation</Application>
  <PresentationFormat>Widescreen</PresentationFormat>
  <Paragraphs>56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21" baseType="lpstr">
      <vt:lpstr>Arial</vt:lpstr>
      <vt:lpstr>SimSun</vt:lpstr>
      <vt:lpstr>Wingdings</vt:lpstr>
      <vt:lpstr>Arial Unicode MS</vt:lpstr>
      <vt:lpstr>Calibri Light</vt:lpstr>
      <vt:lpstr>Calibri</vt:lpstr>
      <vt:lpstr>微软雅黑</vt:lpstr>
      <vt:lpstr>Droid Sans Fallback</vt:lpstr>
      <vt:lpstr>MT Extra</vt:lpstr>
      <vt:lpstr>Times New Roman</vt:lpstr>
      <vt:lpstr>Default Design</vt:lpstr>
      <vt:lpstr>Custom Design</vt:lpstr>
      <vt:lpstr>PowerPoint 演示文稿</vt:lpstr>
      <vt:lpstr>PowerPoint 演示文稿</vt:lpstr>
      <vt:lpstr>Background on Procedural Generation</vt:lpstr>
      <vt:lpstr>Background on Procedural Generation</vt:lpstr>
      <vt:lpstr>Background on Procedural Generation</vt:lpstr>
      <vt:lpstr>Background on Procedural Generation</vt:lpstr>
      <vt:lpstr>Prototype: Raster Graphics and Perlin noise</vt:lpstr>
      <vt:lpstr>Background on Procedural Generation</vt:lpstr>
      <vt:lpstr>Background on Procedural Generation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coral</dc:creator>
  <cp:lastModifiedBy>coral</cp:lastModifiedBy>
  <cp:revision>21</cp:revision>
  <dcterms:created xsi:type="dcterms:W3CDTF">2019-12-13T12:33:32Z</dcterms:created>
  <dcterms:modified xsi:type="dcterms:W3CDTF">2019-12-13T12:33:32Z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

<file path=docProps/thumbnail.jpeg>
</file>